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Aref Ruqaa"/>
      <p:regular r:id="rId13"/>
      <p:bold r:id="rId14"/>
    </p:embeddedFont>
    <p:embeddedFont>
      <p:font typeface="Merriweather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ArefRuqaa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Merriweather-regular.fntdata"/><Relationship Id="rId14" Type="http://schemas.openxmlformats.org/officeDocument/2006/relationships/font" Target="fonts/ArefRuqaa-bold.fntdata"/><Relationship Id="rId17" Type="http://schemas.openxmlformats.org/officeDocument/2006/relationships/font" Target="fonts/Merriweather-italic.fntdata"/><Relationship Id="rId16" Type="http://schemas.openxmlformats.org/officeDocument/2006/relationships/font" Target="fonts/Merriweath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Merriweather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8e05b3c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8e05b3c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8e05b3c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8e05b3c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-94375" y="2464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التصوف الفلسفي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100"/>
              <a:t>محاضرة رقم 3</a:t>
            </a:r>
            <a:endParaRPr sz="31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/>
              <a:t>(دكتوراه)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168975" y="2137985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فاطمة فؤاد عبدالحميد</a:t>
            </a:r>
            <a:endParaRPr sz="29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462475" y="1612975"/>
            <a:ext cx="8437200" cy="30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100" u="sng">
                <a:latin typeface="Roboto"/>
                <a:ea typeface="Roboto"/>
                <a:cs typeface="Roboto"/>
                <a:sym typeface="Roboto"/>
              </a:rPr>
              <a:t>أولا / السماع والتحقق بالمعرفة :</a:t>
            </a:r>
            <a:endParaRPr b="1" sz="21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1- السماع وأداة المعرفة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2- السماع والكشف الصوفي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3- السماع وموضوع المعرفة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4- السماع وغاية المعرفة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11700" y="376850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صلة السماع بالمعرفة والوجود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/>
        </p:nvSpPr>
        <p:spPr>
          <a:xfrm>
            <a:off x="462475" y="1612975"/>
            <a:ext cx="8437200" cy="30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100" u="sng">
                <a:latin typeface="Roboto"/>
                <a:ea typeface="Roboto"/>
                <a:cs typeface="Roboto"/>
                <a:sym typeface="Roboto"/>
              </a:rPr>
              <a:t>ثانيا </a:t>
            </a:r>
            <a:r>
              <a:rPr b="1" lang="ar" sz="2100" u="sng">
                <a:latin typeface="Roboto"/>
                <a:ea typeface="Roboto"/>
                <a:cs typeface="Roboto"/>
                <a:sym typeface="Roboto"/>
              </a:rPr>
              <a:t>/ السماع عند الصوفية المتفلسفين من أصحاب الوحدة :</a:t>
            </a:r>
            <a:endParaRPr b="1" sz="21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1- وحدة الشهود 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Traditional Arabic"/>
                <a:ea typeface="Traditional Arabic"/>
                <a:cs typeface="Traditional Arabic"/>
                <a:sym typeface="Traditional Arabic"/>
              </a:rPr>
              <a:t>2- وحدة الوجود </a:t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ar" sz="2000" u="sng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2000" u="sng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311700" y="376850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صلة السماع بالمعرفة والوجود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